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275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449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219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822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9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224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022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22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16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939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516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52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68" y="2032680"/>
            <a:ext cx="7561064" cy="27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5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46" y="742950"/>
            <a:ext cx="3303000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0" y="742950"/>
            <a:ext cx="3013987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35" y="742950"/>
            <a:ext cx="3318483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7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07" y="733425"/>
            <a:ext cx="3777806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0" y="733425"/>
            <a:ext cx="3349448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65" y="733425"/>
            <a:ext cx="3550725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15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949" y="704850"/>
            <a:ext cx="4082301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4" y="704850"/>
            <a:ext cx="3870703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0" y="704850"/>
            <a:ext cx="3664266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41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pbs.twimg.com/profile_images/3160771238/d4286f79f7c218b6df1c9d4cc7204f3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5" y="216037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encrypted-tbn0.gstatic.com/images?q=tbn:ANd9GcRBVPpUBfJFpYmEigsFXCbHD1A8C36HU1aFbzKQR4KOlixEEUYT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29" y="2160373"/>
            <a:ext cx="2550895" cy="25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://www.blogcdn.com/de.engadget.com/media/2012/02/windows-new-logo-thumb-550xauto-840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6"/>
          <a:stretch/>
        </p:blipFill>
        <p:spPr bwMode="auto">
          <a:xfrm>
            <a:off x="3725823" y="2747942"/>
            <a:ext cx="1513445" cy="139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purplesoft.in/wp-content/uploads/2013/11/windows-phone-8-logo-n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924" y="2791596"/>
            <a:ext cx="1351949" cy="135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9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2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18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81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8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895350"/>
            <a:ext cx="8001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60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9" y="685800"/>
            <a:ext cx="3314309" cy="528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3629221" cy="528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497" y="685800"/>
            <a:ext cx="3556946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1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2" y="646913"/>
            <a:ext cx="3328804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67" y="646913"/>
            <a:ext cx="3179138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86" y="646913"/>
            <a:ext cx="3395897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1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Rauber</dc:creator>
  <cp:lastModifiedBy>Manuel Rauber</cp:lastModifiedBy>
  <cp:revision>5</cp:revision>
  <dcterms:created xsi:type="dcterms:W3CDTF">2014-03-13T22:43:37Z</dcterms:created>
  <dcterms:modified xsi:type="dcterms:W3CDTF">2014-03-13T23:19:07Z</dcterms:modified>
</cp:coreProperties>
</file>